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-10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DD223-B35F-4D9F-9596-3A0328002E3F}" type="datetimeFigureOut">
              <a:rPr lang="he-IL" smtClean="0"/>
              <a:t>ו'/שבט/תשע"ב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3AAA-ECE6-4B24-A394-0FA6C82292E7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4" name="Picture 3" descr="aga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0" y="4343400"/>
            <a:ext cx="2780297" cy="208522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Cooper</dc:creator>
  <cp:lastModifiedBy>Cooper</cp:lastModifiedBy>
  <cp:revision>1</cp:revision>
  <dcterms:created xsi:type="dcterms:W3CDTF">2012-01-30T17:20:51Z</dcterms:created>
  <dcterms:modified xsi:type="dcterms:W3CDTF">2012-01-30T17:21:16Z</dcterms:modified>
</cp:coreProperties>
</file>